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57" r:id="rId3"/>
    <p:sldId id="261" r:id="rId4"/>
    <p:sldId id="277" r:id="rId5"/>
    <p:sldId id="276" r:id="rId6"/>
    <p:sldId id="270" r:id="rId7"/>
    <p:sldId id="262" r:id="rId8"/>
    <p:sldId id="281" r:id="rId9"/>
    <p:sldId id="278" r:id="rId10"/>
    <p:sldId id="264" r:id="rId11"/>
    <p:sldId id="263" r:id="rId12"/>
    <p:sldId id="265" r:id="rId13"/>
    <p:sldId id="269" r:id="rId14"/>
    <p:sldId id="280" r:id="rId15"/>
    <p:sldId id="273" r:id="rId16"/>
    <p:sldId id="260" r:id="rId17"/>
    <p:sldId id="267" r:id="rId18"/>
    <p:sldId id="271" r:id="rId19"/>
    <p:sldId id="272" r:id="rId20"/>
    <p:sldId id="282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949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9041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762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20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89106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657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57783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25577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5762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813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9610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Modifica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E7A58-69EB-4E48-9C8E-A5C005A18C49}" type="datetimeFigureOut">
              <a:rPr lang="it-IT" smtClean="0"/>
              <a:t>08/02/2023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9E929-E70B-4A58-B08B-5C17718E495C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4182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0486" name="Picture 6" descr="GIORNO DEL RICORDO, 10 FEBBRAIO 20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18221"/>
            <a:ext cx="10550761" cy="5917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94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25 aprile, perché è la festa della Liberazione - Il Riform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54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991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9" name="Picture 4" descr="Il ricordo di Mario Arpino, tra tedeschi e titini - Panoram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216" y="2420689"/>
            <a:ext cx="82296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upload.wikimedia.org/wikipedia/commons/thumb/1/13/Josip_Broz_Tito_uniform_portrait.jpg/345px-Josip_Broz_Tito_uniform_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09" y="245020"/>
            <a:ext cx="312752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11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upload.wikimedia.org/wikipedia/commons/thumb/7/77/Confini_Trieste-Istria2.jpg/331px-Confini_Trieste-Istri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0884" y="-16204"/>
            <a:ext cx="4750232" cy="687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31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Approfondiment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90777"/>
            <a:ext cx="5388843" cy="354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Il dramma delle Foibe, dal colpevole silenzio al giusto riconoscimento -  24live.i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527" y="3735977"/>
            <a:ext cx="6607215" cy="2885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132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s://dizionaripiu.zanichelli.it/storiadigitale/media/maps/22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1"/>
          <a:stretch/>
        </p:blipFill>
        <p:spPr bwMode="auto">
          <a:xfrm>
            <a:off x="3696789" y="-4192"/>
            <a:ext cx="5094513" cy="6862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94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oscana (transatlantico) - Wikipedi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1049" y="1788976"/>
            <a:ext cx="5436631" cy="4860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s://upload.wikimedia.org/wikipedia/it/thumb/0/04/Esule_con_tricolore_-_Esodo_giuliano-dalmata.png/480px-Esule_con_tricolore_-_Esodo_giuliano-dalmata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31" y="274320"/>
            <a:ext cx="5444730" cy="448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6903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Giorno del ricordo. Egea, la bambina con la valigia fra titini, foibe ed  esodo - CorrieredelVeneto.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88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53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8196" name="Picture 4" descr="Profughi giuliano dalmati accolti nell'Italia matrigna – Varutti e Esuli  giuliani, Ud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59" y="0"/>
            <a:ext cx="9223556" cy="68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40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460274"/>
            <a:ext cx="12192000" cy="164592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it-IT" b="1" dirty="0" smtClean="0"/>
              <a:t>" Questi </a:t>
            </a:r>
            <a:r>
              <a:rPr lang="it-IT" b="1" dirty="0"/>
              <a:t>drammatici avvenimenti formano parte integrante della nostra vicenda nazionale; devono essere radicati nella nostra memoria; ricordati e spiegati alle nuove generazioni. Tanta efferatezza fu la tragica conseguenza delle ideologie nazionalistiche e razziste propagate dai regimi dittatoriali responsabili del secondo conflitto mondiale e dei drammi che ne </a:t>
            </a:r>
            <a:r>
              <a:rPr lang="it-IT" b="1" dirty="0" smtClean="0"/>
              <a:t>seguirono "</a:t>
            </a:r>
          </a:p>
          <a:p>
            <a:pPr marL="0" indent="0">
              <a:buNone/>
            </a:pPr>
            <a:r>
              <a:rPr lang="it-IT" b="1" dirty="0" smtClean="0"/>
              <a:t> </a:t>
            </a:r>
            <a:r>
              <a:rPr lang="it-IT" b="1" dirty="0"/>
              <a:t>( Carlo Azelio Ciampi, 10 febbraio 2005).</a:t>
            </a:r>
            <a:br>
              <a:rPr lang="it-IT" b="1" dirty="0"/>
            </a:br>
            <a:endParaRPr lang="it-IT" b="1" dirty="0"/>
          </a:p>
        </p:txBody>
      </p:sp>
      <p:pic>
        <p:nvPicPr>
          <p:cNvPr id="17410" name="Picture 2" descr="https://abitarearoma.it/wp/wp-content/uploads/2019/02/Giorno_del_ricordo_2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111" y="209005"/>
            <a:ext cx="7631182" cy="5133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5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5512526"/>
            <a:ext cx="12192000" cy="16328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b="1" dirty="0"/>
              <a:t>"Le sofferenze patite non possono essere negate. Il futuro è affidato alla capacità di evitare che il dolore si trasformi in risentimento e questo in odio, tale da impedire alle nuove generazioni di ricostruire una convivenza fatta di rispetto reciproco e di collaborazione ". </a:t>
            </a:r>
            <a:endParaRPr lang="it-IT" sz="2200" b="1" dirty="0" smtClean="0"/>
          </a:p>
          <a:p>
            <a:pPr marL="0" indent="0">
              <a:buNone/>
            </a:pPr>
            <a:r>
              <a:rPr lang="it-IT" sz="2200" b="1" dirty="0" smtClean="0"/>
              <a:t>(</a:t>
            </a:r>
            <a:r>
              <a:rPr lang="it-IT" sz="2200" b="1" dirty="0"/>
              <a:t>Presidente Sergio Mattarella, 2021).</a:t>
            </a:r>
          </a:p>
          <a:p>
            <a:endParaRPr lang="it-IT" dirty="0"/>
          </a:p>
        </p:txBody>
      </p:sp>
      <p:pic>
        <p:nvPicPr>
          <p:cNvPr id="19460" name="Picture 4" descr="Mattarella: «L'orrore delle foibe colpisce le nostre coscienze» - RomaSet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4008" y="182880"/>
            <a:ext cx="8671512" cy="52251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751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oriadigitale Zanichelli Linker - Mappastorica Si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862" y="3695"/>
            <a:ext cx="8918239" cy="685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306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6730" y="5407388"/>
            <a:ext cx="9353007" cy="1325563"/>
          </a:xfrm>
        </p:spPr>
        <p:txBody>
          <a:bodyPr/>
          <a:lstStyle/>
          <a:p>
            <a:pPr algn="ctr"/>
            <a:r>
              <a:rPr lang="it-IT" b="1" dirty="0" smtClean="0"/>
              <a:t>www.museoresistenza.it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799" y="365125"/>
            <a:ext cx="7922838" cy="5212715"/>
          </a:xfrm>
        </p:spPr>
      </p:pic>
    </p:spTree>
    <p:extLst>
      <p:ext uri="{BB962C8B-B14F-4D97-AF65-F5344CB8AC3E}">
        <p14:creationId xmlns:p14="http://schemas.microsoft.com/office/powerpoint/2010/main" val="369065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talianizzazione (fascismo) - Wiki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490020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APPROFONDIMENTO | Le parole proibite dal fascismo, quando il cocktail  divenne la “bevanda arlecchina” - ArcheoMe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199" y="1483957"/>
            <a:ext cx="6993411" cy="389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41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Potenze dell'Asse nella Seconda Guerra Mondiale | Enciclopedia  dell'Olocausto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32" y="182880"/>
            <a:ext cx="566027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6" name="Picture 8" descr="Potenze dell'Ass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424" y="1566487"/>
            <a:ext cx="5322507" cy="505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58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8 Settembre 1943 – Il proclama Badoglio | Massime dal Passa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" y="274320"/>
            <a:ext cx="5564232" cy="5324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Armistizio di Cassibile - Wiki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4450" y="1794964"/>
            <a:ext cx="5674041" cy="4775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475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Unione degli Istriani - IL 26 SETTEMBRE 1943 A PISINO VENNE PROCLAMATA  L'ANNESSIONE DELL'ISTRIA ALLA CROAZIA E SANCITA LA CACCIATA DEGLI ITALIANI  Cari Amici, nei giorni scorsi abbiamo pubblicato il testo dell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171" y="2894338"/>
            <a:ext cx="5634446" cy="371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upload.wikimedia.org/wikipedia/commons/thumb/8/81/Proslava_dana_pobjede%2C_Pula_13._V_1945-1.jpg/310px-Proslava_dana_pobjede%2C_Pula_13._V_1945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71" y="221435"/>
            <a:ext cx="5460135" cy="3945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8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 descr="https://upload.wikimedia.org/wikipedia/commons/thumb/1/18/Grotta_Plutone_from_Foibe_2016_by_Sharon_Ritossa.jpg/220px-Grotta_Plutone_from_Foibe_2016_by_Sharon_Ritossa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18"/>
          <a:stretch/>
        </p:blipFill>
        <p:spPr bwMode="auto">
          <a:xfrm>
            <a:off x="6798468" y="1397726"/>
            <a:ext cx="5131299" cy="5146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Che cosa furono i massacri delle foibe - Focus.it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16"/>
          <a:stretch/>
        </p:blipFill>
        <p:spPr bwMode="auto">
          <a:xfrm>
            <a:off x="261257" y="196267"/>
            <a:ext cx="6137592" cy="4477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5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it-IT" dirty="0"/>
          </a:p>
        </p:txBody>
      </p:sp>
      <p:pic>
        <p:nvPicPr>
          <p:cNvPr id="4" name="Picture 6" descr="L’8 settembre in Istria: le prime stragi delle foi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66" y="0"/>
            <a:ext cx="57415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9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Risiera di San Sabba | Visit Jewish Ita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" t="8383" r="3297" b="879"/>
          <a:stretch/>
        </p:blipFill>
        <p:spPr bwMode="auto">
          <a:xfrm>
            <a:off x="182880" y="194572"/>
            <a:ext cx="5447212" cy="5146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Giorno della Memoria, Risiera di San Sabba: la fabbrica della morte nel  cuore di Trieste. &quot;5mila morti. E un record di spie e delazioni&quot; - Il Fatto  Quotidi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9791" y="483326"/>
            <a:ext cx="4547889" cy="609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3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118</Words>
  <Application>Microsoft Office PowerPoint</Application>
  <PresentationFormat>Widescreen</PresentationFormat>
  <Paragraphs>5</Paragraphs>
  <Slides>20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4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www.museoresistenza.it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Katia</dc:creator>
  <cp:lastModifiedBy>Katia</cp:lastModifiedBy>
  <cp:revision>21</cp:revision>
  <dcterms:created xsi:type="dcterms:W3CDTF">2023-02-07T20:11:47Z</dcterms:created>
  <dcterms:modified xsi:type="dcterms:W3CDTF">2023-02-08T20:01:59Z</dcterms:modified>
</cp:coreProperties>
</file>