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2" r:id="rId3"/>
    <p:sldId id="261" r:id="rId4"/>
    <p:sldId id="260" r:id="rId5"/>
    <p:sldId id="259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64" r:id="rId15"/>
    <p:sldId id="272" r:id="rId16"/>
    <p:sldId id="275" r:id="rId17"/>
    <p:sldId id="274" r:id="rId18"/>
    <p:sldId id="278" r:id="rId19"/>
    <p:sldId id="276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1" r:id="rId34"/>
    <p:sldId id="294" r:id="rId35"/>
    <p:sldId id="293" r:id="rId36"/>
    <p:sldId id="295" r:id="rId37"/>
    <p:sldId id="297" r:id="rId38"/>
    <p:sldId id="296" r:id="rId39"/>
    <p:sldId id="299" r:id="rId40"/>
    <p:sldId id="298" r:id="rId41"/>
    <p:sldId id="303" r:id="rId42"/>
    <p:sldId id="302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75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276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24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63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50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57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76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50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53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96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26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8B604-DFF2-42E0-9466-9CC724A767E1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C1CA1-9B13-463D-9474-E1BBA0303F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15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35" y="0"/>
            <a:ext cx="4847748" cy="6858000"/>
          </a:xfrm>
        </p:spPr>
      </p:pic>
    </p:spTree>
    <p:extLst>
      <p:ext uri="{BB962C8B-B14F-4D97-AF65-F5344CB8AC3E}">
        <p14:creationId xmlns:p14="http://schemas.microsoft.com/office/powerpoint/2010/main" val="2959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6" b="8658"/>
          <a:stretch/>
        </p:blipFill>
        <p:spPr>
          <a:xfrm>
            <a:off x="3788230" y="313509"/>
            <a:ext cx="4220922" cy="6544491"/>
          </a:xfrm>
        </p:spPr>
      </p:pic>
    </p:spTree>
    <p:extLst>
      <p:ext uri="{BB962C8B-B14F-4D97-AF65-F5344CB8AC3E}">
        <p14:creationId xmlns:p14="http://schemas.microsoft.com/office/powerpoint/2010/main" val="3414872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04" y="365125"/>
            <a:ext cx="4506915" cy="6411053"/>
          </a:xfrm>
        </p:spPr>
      </p:pic>
    </p:spTree>
    <p:extLst>
      <p:ext uri="{BB962C8B-B14F-4D97-AF65-F5344CB8AC3E}">
        <p14:creationId xmlns:p14="http://schemas.microsoft.com/office/powerpoint/2010/main" val="1879380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04" y="457200"/>
            <a:ext cx="5202013" cy="6360465"/>
          </a:xfrm>
        </p:spPr>
      </p:pic>
    </p:spTree>
    <p:extLst>
      <p:ext uri="{BB962C8B-B14F-4D97-AF65-F5344CB8AC3E}">
        <p14:creationId xmlns:p14="http://schemas.microsoft.com/office/powerpoint/2010/main" val="3873992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73" y="483325"/>
            <a:ext cx="8732853" cy="5969725"/>
          </a:xfrm>
        </p:spPr>
      </p:pic>
    </p:spTree>
    <p:extLst>
      <p:ext uri="{BB962C8B-B14F-4D97-AF65-F5344CB8AC3E}">
        <p14:creationId xmlns:p14="http://schemas.microsoft.com/office/powerpoint/2010/main" val="210292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7" y="796833"/>
            <a:ext cx="8268789" cy="5796003"/>
          </a:xfrm>
        </p:spPr>
      </p:pic>
    </p:spTree>
    <p:extLst>
      <p:ext uri="{BB962C8B-B14F-4D97-AF65-F5344CB8AC3E}">
        <p14:creationId xmlns:p14="http://schemas.microsoft.com/office/powerpoint/2010/main" val="3994056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21" y="235130"/>
            <a:ext cx="4866689" cy="6611437"/>
          </a:xfrm>
        </p:spPr>
      </p:pic>
    </p:spTree>
    <p:extLst>
      <p:ext uri="{BB962C8B-B14F-4D97-AF65-F5344CB8AC3E}">
        <p14:creationId xmlns:p14="http://schemas.microsoft.com/office/powerpoint/2010/main" val="4287398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25" y="1825625"/>
            <a:ext cx="6466149" cy="4351338"/>
          </a:xfrm>
        </p:spPr>
      </p:pic>
    </p:spTree>
    <p:extLst>
      <p:ext uri="{BB962C8B-B14F-4D97-AF65-F5344CB8AC3E}">
        <p14:creationId xmlns:p14="http://schemas.microsoft.com/office/powerpoint/2010/main" val="363154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9" y="627017"/>
            <a:ext cx="8174409" cy="6037509"/>
          </a:xfrm>
        </p:spPr>
      </p:pic>
    </p:spTree>
    <p:extLst>
      <p:ext uri="{BB962C8B-B14F-4D97-AF65-F5344CB8AC3E}">
        <p14:creationId xmlns:p14="http://schemas.microsoft.com/office/powerpoint/2010/main" val="947725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0" t="24089"/>
          <a:stretch/>
        </p:blipFill>
        <p:spPr>
          <a:xfrm>
            <a:off x="1254033" y="757646"/>
            <a:ext cx="3207507" cy="5068387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7" r="21493" b="57686"/>
          <a:stretch/>
        </p:blipFill>
        <p:spPr>
          <a:xfrm>
            <a:off x="5243914" y="2264818"/>
            <a:ext cx="5023491" cy="35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52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97" y="653143"/>
            <a:ext cx="6424377" cy="5893865"/>
          </a:xfrm>
        </p:spPr>
      </p:pic>
    </p:spTree>
    <p:extLst>
      <p:ext uri="{BB962C8B-B14F-4D97-AF65-F5344CB8AC3E}">
        <p14:creationId xmlns:p14="http://schemas.microsoft.com/office/powerpoint/2010/main" val="2976844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69" y="783771"/>
            <a:ext cx="9592261" cy="5695406"/>
          </a:xfrm>
        </p:spPr>
      </p:pic>
    </p:spTree>
    <p:extLst>
      <p:ext uri="{BB962C8B-B14F-4D97-AF65-F5344CB8AC3E}">
        <p14:creationId xmlns:p14="http://schemas.microsoft.com/office/powerpoint/2010/main" val="1861049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88" y="627017"/>
            <a:ext cx="6334246" cy="6095934"/>
          </a:xfrm>
        </p:spPr>
      </p:pic>
    </p:spTree>
    <p:extLst>
      <p:ext uri="{BB962C8B-B14F-4D97-AF65-F5344CB8AC3E}">
        <p14:creationId xmlns:p14="http://schemas.microsoft.com/office/powerpoint/2010/main" val="97192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28" y="581656"/>
            <a:ext cx="8149143" cy="6015086"/>
          </a:xfrm>
        </p:spPr>
      </p:pic>
    </p:spTree>
    <p:extLst>
      <p:ext uri="{BB962C8B-B14F-4D97-AF65-F5344CB8AC3E}">
        <p14:creationId xmlns:p14="http://schemas.microsoft.com/office/powerpoint/2010/main" val="3096428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02" y="584654"/>
            <a:ext cx="4756395" cy="6273346"/>
          </a:xfrm>
        </p:spPr>
      </p:pic>
    </p:spTree>
    <p:extLst>
      <p:ext uri="{BB962C8B-B14F-4D97-AF65-F5344CB8AC3E}">
        <p14:creationId xmlns:p14="http://schemas.microsoft.com/office/powerpoint/2010/main" val="3316366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16" y="780596"/>
            <a:ext cx="8247081" cy="5829209"/>
          </a:xfrm>
        </p:spPr>
      </p:pic>
    </p:spTree>
    <p:extLst>
      <p:ext uri="{BB962C8B-B14F-4D97-AF65-F5344CB8AC3E}">
        <p14:creationId xmlns:p14="http://schemas.microsoft.com/office/powerpoint/2010/main" val="3167622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25" y="365124"/>
            <a:ext cx="4245717" cy="6504723"/>
          </a:xfrm>
        </p:spPr>
      </p:pic>
    </p:spTree>
    <p:extLst>
      <p:ext uri="{BB962C8B-B14F-4D97-AF65-F5344CB8AC3E}">
        <p14:creationId xmlns:p14="http://schemas.microsoft.com/office/powerpoint/2010/main" val="2558213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92" y="703245"/>
            <a:ext cx="6113416" cy="6068894"/>
          </a:xfrm>
        </p:spPr>
      </p:pic>
    </p:spTree>
    <p:extLst>
      <p:ext uri="{BB962C8B-B14F-4D97-AF65-F5344CB8AC3E}">
        <p14:creationId xmlns:p14="http://schemas.microsoft.com/office/powerpoint/2010/main" val="3973435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88" y="555529"/>
            <a:ext cx="9224424" cy="6106528"/>
          </a:xfrm>
        </p:spPr>
      </p:pic>
    </p:spTree>
    <p:extLst>
      <p:ext uri="{BB962C8B-B14F-4D97-AF65-F5344CB8AC3E}">
        <p14:creationId xmlns:p14="http://schemas.microsoft.com/office/powerpoint/2010/main" val="3728109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49" y="705394"/>
            <a:ext cx="8454701" cy="5773783"/>
          </a:xfrm>
        </p:spPr>
      </p:pic>
    </p:spTree>
    <p:extLst>
      <p:ext uri="{BB962C8B-B14F-4D97-AF65-F5344CB8AC3E}">
        <p14:creationId xmlns:p14="http://schemas.microsoft.com/office/powerpoint/2010/main" val="709570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44" y="571590"/>
            <a:ext cx="6436793" cy="6146429"/>
          </a:xfrm>
        </p:spPr>
      </p:pic>
    </p:spTree>
    <p:extLst>
      <p:ext uri="{BB962C8B-B14F-4D97-AF65-F5344CB8AC3E}">
        <p14:creationId xmlns:p14="http://schemas.microsoft.com/office/powerpoint/2010/main" val="1952709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41" y="234497"/>
            <a:ext cx="3212537" cy="445506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74" y="831231"/>
            <a:ext cx="3692652" cy="51690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27" y="2677887"/>
            <a:ext cx="3132325" cy="33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91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62" y="600891"/>
            <a:ext cx="6035676" cy="6007146"/>
          </a:xfrm>
        </p:spPr>
      </p:pic>
    </p:spTree>
    <p:extLst>
      <p:ext uri="{BB962C8B-B14F-4D97-AF65-F5344CB8AC3E}">
        <p14:creationId xmlns:p14="http://schemas.microsoft.com/office/powerpoint/2010/main" val="274122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00" y="571895"/>
            <a:ext cx="4530600" cy="6286105"/>
          </a:xfrm>
        </p:spPr>
      </p:pic>
    </p:spTree>
    <p:extLst>
      <p:ext uri="{BB962C8B-B14F-4D97-AF65-F5344CB8AC3E}">
        <p14:creationId xmlns:p14="http://schemas.microsoft.com/office/powerpoint/2010/main" val="2968021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83" y="665571"/>
            <a:ext cx="6242629" cy="6074863"/>
          </a:xfrm>
        </p:spPr>
      </p:pic>
    </p:spTree>
    <p:extLst>
      <p:ext uri="{BB962C8B-B14F-4D97-AF65-F5344CB8AC3E}">
        <p14:creationId xmlns:p14="http://schemas.microsoft.com/office/powerpoint/2010/main" val="3633445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-30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r="12782"/>
          <a:stretch>
            <a:fillRect/>
          </a:stretch>
        </p:blipFill>
        <p:spPr bwMode="auto">
          <a:xfrm>
            <a:off x="3798887" y="593725"/>
            <a:ext cx="459422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-6000"/>
                  </a:blip>
                  <a:srcRect l="8893" r="127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7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-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r="19044"/>
          <a:stretch>
            <a:fillRect/>
          </a:stretch>
        </p:blipFill>
        <p:spPr bwMode="auto">
          <a:xfrm>
            <a:off x="3870451" y="640080"/>
            <a:ext cx="4732528" cy="62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-6000"/>
                  </a:blip>
                  <a:srcRect l="13722" r="190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18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95" y="506276"/>
            <a:ext cx="4764855" cy="6234158"/>
          </a:xfrm>
        </p:spPr>
      </p:pic>
    </p:spTree>
    <p:extLst>
      <p:ext uri="{BB962C8B-B14F-4D97-AF65-F5344CB8AC3E}">
        <p14:creationId xmlns:p14="http://schemas.microsoft.com/office/powerpoint/2010/main" val="305509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34" y="365125"/>
            <a:ext cx="3727126" cy="6490340"/>
          </a:xfrm>
        </p:spPr>
      </p:pic>
    </p:spTree>
    <p:extLst>
      <p:ext uri="{BB962C8B-B14F-4D97-AF65-F5344CB8AC3E}">
        <p14:creationId xmlns:p14="http://schemas.microsoft.com/office/powerpoint/2010/main" val="1874590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21" y="192768"/>
            <a:ext cx="2962322" cy="435133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43" y="787201"/>
            <a:ext cx="3355848" cy="46603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48" y="1863045"/>
            <a:ext cx="3270504" cy="45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88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29" y="365124"/>
            <a:ext cx="4314227" cy="6600797"/>
          </a:xfrm>
        </p:spPr>
      </p:pic>
    </p:spTree>
    <p:extLst>
      <p:ext uri="{BB962C8B-B14F-4D97-AF65-F5344CB8AC3E}">
        <p14:creationId xmlns:p14="http://schemas.microsoft.com/office/powerpoint/2010/main" val="3840746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9" y="692331"/>
            <a:ext cx="8214072" cy="6049604"/>
          </a:xfrm>
        </p:spPr>
      </p:pic>
    </p:spTree>
    <p:extLst>
      <p:ext uri="{BB962C8B-B14F-4D97-AF65-F5344CB8AC3E}">
        <p14:creationId xmlns:p14="http://schemas.microsoft.com/office/powerpoint/2010/main" val="1246777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7" y="0"/>
            <a:ext cx="6863025" cy="68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89" y="584829"/>
            <a:ext cx="5969726" cy="6116416"/>
          </a:xfrm>
        </p:spPr>
      </p:pic>
    </p:spTree>
    <p:extLst>
      <p:ext uri="{BB962C8B-B14F-4D97-AF65-F5344CB8AC3E}">
        <p14:creationId xmlns:p14="http://schemas.microsoft.com/office/powerpoint/2010/main" val="4039659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2" y="525176"/>
            <a:ext cx="5603347" cy="6241384"/>
          </a:xfrm>
        </p:spPr>
      </p:pic>
    </p:spTree>
    <p:extLst>
      <p:ext uri="{BB962C8B-B14F-4D97-AF65-F5344CB8AC3E}">
        <p14:creationId xmlns:p14="http://schemas.microsoft.com/office/powerpoint/2010/main" val="304678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r="18094"/>
          <a:stretch/>
        </p:blipFill>
        <p:spPr>
          <a:xfrm>
            <a:off x="2656499" y="496387"/>
            <a:ext cx="6879002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4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05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7340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7010"/>
            <a:ext cx="10317480" cy="5149941"/>
          </a:xfrm>
        </p:spPr>
      </p:pic>
    </p:spTree>
    <p:extLst>
      <p:ext uri="{BB962C8B-B14F-4D97-AF65-F5344CB8AC3E}">
        <p14:creationId xmlns:p14="http://schemas.microsoft.com/office/powerpoint/2010/main" val="351762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18" y="718457"/>
            <a:ext cx="8218232" cy="5839097"/>
          </a:xfrm>
        </p:spPr>
      </p:pic>
    </p:spTree>
    <p:extLst>
      <p:ext uri="{BB962C8B-B14F-4D97-AF65-F5344CB8AC3E}">
        <p14:creationId xmlns:p14="http://schemas.microsoft.com/office/powerpoint/2010/main" val="1465983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03" y="692330"/>
            <a:ext cx="8877330" cy="5988011"/>
          </a:xfrm>
        </p:spPr>
      </p:pic>
    </p:spTree>
    <p:extLst>
      <p:ext uri="{BB962C8B-B14F-4D97-AF65-F5344CB8AC3E}">
        <p14:creationId xmlns:p14="http://schemas.microsoft.com/office/powerpoint/2010/main" val="329386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49" y="258035"/>
            <a:ext cx="4391417" cy="6599966"/>
          </a:xfrm>
        </p:spPr>
      </p:pic>
    </p:spTree>
    <p:extLst>
      <p:ext uri="{BB962C8B-B14F-4D97-AF65-F5344CB8AC3E}">
        <p14:creationId xmlns:p14="http://schemas.microsoft.com/office/powerpoint/2010/main" val="87042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66" y="313204"/>
            <a:ext cx="4362994" cy="6529093"/>
          </a:xfrm>
        </p:spPr>
      </p:pic>
    </p:spTree>
    <p:extLst>
      <p:ext uri="{BB962C8B-B14F-4D97-AF65-F5344CB8AC3E}">
        <p14:creationId xmlns:p14="http://schemas.microsoft.com/office/powerpoint/2010/main" val="39968698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Katia</dc:creator>
  <cp:lastModifiedBy>Katia</cp:lastModifiedBy>
  <cp:revision>17</cp:revision>
  <dcterms:created xsi:type="dcterms:W3CDTF">2022-08-05T12:53:18Z</dcterms:created>
  <dcterms:modified xsi:type="dcterms:W3CDTF">2022-08-05T15:21:36Z</dcterms:modified>
</cp:coreProperties>
</file>