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C69E9-DCCA-4EC1-9B0B-A77FEFF3C9D8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74E1E-1114-4B05-BC3F-289CBC84097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734E2-1747-4222-A7FC-23965CB99257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734E2-1747-4222-A7FC-23965CB99257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BBC-0459-449E-A77E-D185FFEC0566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073-70D7-46DD-BF63-2075301500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BBC-0459-449E-A77E-D185FFEC0566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073-70D7-46DD-BF63-2075301500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BBC-0459-449E-A77E-D185FFEC0566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073-70D7-46DD-BF63-2075301500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BBC-0459-449E-A77E-D185FFEC0566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073-70D7-46DD-BF63-2075301500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BBC-0459-449E-A77E-D185FFEC0566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073-70D7-46DD-BF63-2075301500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BBC-0459-449E-A77E-D185FFEC0566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073-70D7-46DD-BF63-2075301500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BBC-0459-449E-A77E-D185FFEC0566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073-70D7-46DD-BF63-2075301500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BBC-0459-449E-A77E-D185FFEC0566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073-70D7-46DD-BF63-2075301500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BBC-0459-449E-A77E-D185FFEC0566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073-70D7-46DD-BF63-2075301500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BBC-0459-449E-A77E-D185FFEC0566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073-70D7-46DD-BF63-2075301500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BBC-0459-449E-A77E-D185FFEC0566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073-70D7-46DD-BF63-2075301500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48BBC-0459-449E-A77E-D185FFEC0566}" type="datetimeFigureOut">
              <a:rPr lang="it-IT" smtClean="0"/>
              <a:pPr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3E073-70D7-46DD-BF63-2075301500E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-571536" y="2071678"/>
            <a:ext cx="10358510" cy="2571768"/>
          </a:xfrm>
        </p:spPr>
        <p:txBody>
          <a:bodyPr>
            <a:noAutofit/>
          </a:bodyPr>
          <a:lstStyle/>
          <a:p>
            <a:r>
              <a:rPr lang="it-IT" sz="22000" b="1" dirty="0" smtClean="0">
                <a:solidFill>
                  <a:srgbClr val="FF0000"/>
                </a:solidFill>
              </a:rPr>
              <a:t>I  VOLTI</a:t>
            </a:r>
            <a:endParaRPr lang="it-IT" sz="2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3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ose-996571_960_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821" y="214290"/>
            <a:ext cx="8720592" cy="578647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71604" y="5934670"/>
            <a:ext cx="6623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Raimondo </a:t>
            </a:r>
            <a:r>
              <a:rPr lang="it-IT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Albertinelli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5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TO 8 GELFI ANDR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7"/>
            <a:ext cx="3786214" cy="6068559"/>
          </a:xfrm>
          <a:prstGeom prst="rect">
            <a:avLst/>
          </a:prstGeom>
        </p:spPr>
      </p:pic>
      <p:pic>
        <p:nvPicPr>
          <p:cNvPr id="3" name="Immagine 2" descr="FOTO 9 GELFI GIUSEP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85727"/>
            <a:ext cx="3851568" cy="605178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85786" y="5429264"/>
            <a:ext cx="7643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Andrea e Giuseppe </a:t>
            </a:r>
            <a:r>
              <a:rPr lang="it-I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Gelfi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46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0034" y="2500306"/>
            <a:ext cx="7772400" cy="1500198"/>
          </a:xfrm>
          <a:noFill/>
        </p:spPr>
        <p:txBody>
          <a:bodyPr>
            <a:noAutofit/>
          </a:bodyPr>
          <a:lstStyle/>
          <a:p>
            <a:r>
              <a:rPr lang="it-IT" sz="1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Questo è </a:t>
            </a:r>
            <a:br>
              <a:rPr lang="it-IT" sz="1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it-IT" sz="1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il prezzo </a:t>
            </a:r>
            <a:endParaRPr lang="it-IT" sz="1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00034" y="41433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1029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2571744"/>
            <a:ext cx="892971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della nostra </a:t>
            </a:r>
            <a:r>
              <a:rPr lang="it-IT" sz="2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libertà</a:t>
            </a:r>
            <a:endParaRPr lang="it-IT" sz="2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-357222" y="2000240"/>
            <a:ext cx="10072758" cy="1857380"/>
          </a:xfrm>
        </p:spPr>
        <p:txBody>
          <a:bodyPr>
            <a:noAutofit/>
          </a:bodyPr>
          <a:lstStyle/>
          <a:p>
            <a:r>
              <a:rPr lang="it-IT" sz="13800" b="1" dirty="0" smtClean="0">
                <a:solidFill>
                  <a:srgbClr val="FF0000"/>
                </a:solidFill>
              </a:rPr>
              <a:t>CHI ERANO?</a:t>
            </a:r>
            <a:endParaRPr lang="it-IT" sz="13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52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0034" y="2500306"/>
            <a:ext cx="7772400" cy="1500198"/>
          </a:xfrm>
          <a:noFill/>
        </p:spPr>
        <p:txBody>
          <a:bodyPr>
            <a:noAutofit/>
          </a:bodyPr>
          <a:lstStyle/>
          <a:p>
            <a:r>
              <a:rPr lang="it-IT" sz="1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Erano</a:t>
            </a:r>
            <a:br>
              <a:rPr lang="it-IT" sz="1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it-IT" sz="1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Ribelli </a:t>
            </a:r>
            <a:br>
              <a:rPr lang="it-IT" sz="1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it-IT" sz="1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per amore</a:t>
            </a:r>
            <a:endParaRPr lang="it-IT" sz="1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00034" y="41433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1029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57158" y="285728"/>
            <a:ext cx="8572560" cy="628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800" b="1" dirty="0" smtClean="0">
                <a:latin typeface="+mj-lt"/>
                <a:ea typeface="+mj-ea"/>
                <a:cs typeface="+mj-cs"/>
              </a:rPr>
              <a:t>Secondo alcune testimonianze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800" b="1" dirty="0" smtClean="0">
                <a:latin typeface="+mj-lt"/>
                <a:ea typeface="+mj-ea"/>
                <a:cs typeface="+mj-cs"/>
              </a:rPr>
              <a:t>i 9 Partigiani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800" b="1" dirty="0" smtClean="0">
                <a:latin typeface="+mj-lt"/>
                <a:ea typeface="+mj-ea"/>
                <a:cs typeface="+mj-cs"/>
              </a:rPr>
              <a:t>prima di morire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800" b="1" dirty="0" smtClean="0">
                <a:latin typeface="+mj-lt"/>
                <a:ea typeface="+mj-ea"/>
                <a:cs typeface="+mj-cs"/>
              </a:rPr>
              <a:t>hanno pronunciato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800" b="1" dirty="0" smtClean="0">
                <a:latin typeface="+mj-lt"/>
                <a:ea typeface="+mj-ea"/>
                <a:cs typeface="+mj-cs"/>
              </a:rPr>
              <a:t>parole di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4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28662" y="407194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700" b="1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60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28596" y="357166"/>
            <a:ext cx="8715404" cy="185738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PERDONO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PACE </a:t>
            </a:r>
            <a:endParaRPr kumimoji="0" lang="it-IT" sz="15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6572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500" b="1" dirty="0" smtClean="0">
                <a:latin typeface="+mj-lt"/>
                <a:ea typeface="+mj-ea"/>
                <a:cs typeface="+mj-cs"/>
              </a:rPr>
              <a:t>Questo è                il loro messaggio          per noi</a:t>
            </a:r>
            <a:endParaRPr lang="it-IT" sz="95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28662" y="407194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700" b="1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60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to 2 Pio Batoclet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0"/>
            <a:ext cx="5093414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28596" y="4786322"/>
            <a:ext cx="32619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Pio </a:t>
            </a:r>
          </a:p>
          <a:p>
            <a:pPr algn="ctr"/>
            <a:r>
              <a:rPr lang="it-IT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Battocletti</a:t>
            </a:r>
            <a:endParaRPr lang="it-IT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83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to 1 Giovanmaria Bazzo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14290"/>
            <a:ext cx="4786347" cy="634665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643042" y="5572140"/>
            <a:ext cx="6526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Giovan</a:t>
            </a:r>
            <a:r>
              <a:rPr lang="it-IT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Maria </a:t>
            </a:r>
            <a:r>
              <a:rPr lang="it-IT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Bazzoni</a:t>
            </a:r>
            <a:endParaRPr lang="it-IT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76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. 1 Ricordo sulla pietra (Sendini). Il padre di G. Maria Bazzoni  ha inciso sulla roccia dove sono caduti, le iniziali del figlio e del suo compagno Pio Batocletti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0"/>
            <a:ext cx="5429288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714480" y="4572008"/>
            <a:ext cx="521649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La pietra incisa dal </a:t>
            </a:r>
          </a:p>
          <a:p>
            <a:pPr algn="ctr"/>
            <a:r>
              <a:rPr lang="it-IT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padre di </a:t>
            </a:r>
            <a:r>
              <a:rPr lang="it-IT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G.Maria</a:t>
            </a:r>
            <a:r>
              <a:rPr lang="it-IT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,   </a:t>
            </a:r>
          </a:p>
          <a:p>
            <a:pPr algn="ctr"/>
            <a:r>
              <a:rPr lang="it-IT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con le iniziali dei due </a:t>
            </a:r>
          </a:p>
          <a:p>
            <a:pPr algn="ctr"/>
            <a:r>
              <a:rPr lang="it-IT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Caduti</a:t>
            </a:r>
            <a:endParaRPr lang="it-IT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. Il foglio con la preghiera composta da Pio Batocletti, macchiato del suo sang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0"/>
            <a:ext cx="4143404" cy="6827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to 3 Antonio Salvet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0"/>
            <a:ext cx="4214842" cy="673147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000232" y="5715016"/>
            <a:ext cx="4893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Antonio Salvetti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56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oto 4 Giuseppe Catta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28794" y="0"/>
            <a:ext cx="5286412" cy="6779883"/>
          </a:xfrm>
        </p:spPr>
      </p:pic>
      <p:sp>
        <p:nvSpPr>
          <p:cNvPr id="3" name="Rettangolo 2"/>
          <p:cNvSpPr/>
          <p:nvPr/>
        </p:nvSpPr>
        <p:spPr>
          <a:xfrm>
            <a:off x="2000232" y="5500702"/>
            <a:ext cx="5371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Giuseppe </a:t>
            </a:r>
            <a:r>
              <a:rPr lang="it-IT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Cattane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4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OTO 7 PELAMATTI LORENZ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214290"/>
            <a:ext cx="4572032" cy="6412346"/>
          </a:xfrm>
        </p:spPr>
      </p:pic>
      <p:sp>
        <p:nvSpPr>
          <p:cNvPr id="3" name="Rettangolo 2"/>
          <p:cNvSpPr/>
          <p:nvPr/>
        </p:nvSpPr>
        <p:spPr>
          <a:xfrm>
            <a:off x="2071670" y="5643578"/>
            <a:ext cx="5467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Lorenzo </a:t>
            </a:r>
            <a:r>
              <a:rPr lang="it-IT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Pelamatti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4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to 5 Martino Guarino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14290"/>
            <a:ext cx="4735856" cy="643228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928794" y="5500702"/>
            <a:ext cx="5655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Martino </a:t>
            </a:r>
            <a:r>
              <a:rPr lang="it-IT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Guarinoni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4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69</Words>
  <Application>Microsoft Office PowerPoint</Application>
  <PresentationFormat>Presentazione su schermo (4:3)</PresentationFormat>
  <Paragraphs>28</Paragraphs>
  <Slides>18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Tema di Office</vt:lpstr>
      <vt:lpstr>I  VOLTI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Questo è  il prezzo </vt:lpstr>
      <vt:lpstr>Presentazione standard di PowerPoint</vt:lpstr>
      <vt:lpstr>CHI ERANO?</vt:lpstr>
      <vt:lpstr>Erano Ribelli  per amore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 VOLTI</dc:title>
  <dc:creator>biblioteca</dc:creator>
  <cp:lastModifiedBy>Katia</cp:lastModifiedBy>
  <cp:revision>6</cp:revision>
  <dcterms:created xsi:type="dcterms:W3CDTF">2019-09-27T07:47:54Z</dcterms:created>
  <dcterms:modified xsi:type="dcterms:W3CDTF">2019-11-11T19:45:32Z</dcterms:modified>
</cp:coreProperties>
</file>