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77601-4BBE-4A33-9F91-AF70E513E231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ED292-F383-43AA-BBBC-685F9E5D89E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34E2-1747-4222-A7FC-23965CB9925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6672-0C13-411A-BE73-E64827A7FFA5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E749-4594-4FD2-A218-1B03F1C2875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cip\Desktop\raffaella\Albano%20Liberta%20Karaoke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7772400" cy="1500198"/>
          </a:xfrm>
          <a:noFill/>
        </p:spPr>
        <p:txBody>
          <a:bodyPr>
            <a:noAutofit/>
          </a:bodyPr>
          <a:lstStyle/>
          <a:p>
            <a:r>
              <a:rPr lang="it-IT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 DONO LUNGO</a:t>
            </a:r>
            <a:endParaRPr lang="it-IT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00034" y="41433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75 ANNI</a:t>
            </a:r>
          </a:p>
        </p:txBody>
      </p:sp>
      <p:pic>
        <p:nvPicPr>
          <p:cNvPr id="5" name="Albano Liberta Karaok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785786" y="571501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9 GELFI GIUSEP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7166"/>
            <a:ext cx="3873074" cy="60855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357222" y="2000240"/>
            <a:ext cx="10072758" cy="1857380"/>
          </a:xfrm>
        </p:spPr>
        <p:txBody>
          <a:bodyPr>
            <a:noAutofit/>
          </a:bodyPr>
          <a:lstStyle/>
          <a:p>
            <a:r>
              <a:rPr lang="it-IT" sz="13800" b="1" dirty="0" smtClean="0">
                <a:solidFill>
                  <a:srgbClr val="FF0000"/>
                </a:solidFill>
              </a:rPr>
              <a:t>CHI ERANO?</a:t>
            </a:r>
            <a:endParaRPr lang="it-IT" sz="13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571536" y="2071678"/>
            <a:ext cx="10358510" cy="2571768"/>
          </a:xfrm>
        </p:spPr>
        <p:txBody>
          <a:bodyPr>
            <a:noAutofit/>
          </a:bodyPr>
          <a:lstStyle/>
          <a:p>
            <a:r>
              <a:rPr lang="it-IT" sz="25900" b="1" dirty="0" smtClean="0">
                <a:solidFill>
                  <a:srgbClr val="FF0000"/>
                </a:solidFill>
              </a:rPr>
              <a:t>I</a:t>
            </a:r>
            <a:r>
              <a:rPr lang="it-IT" sz="15000" b="1" dirty="0" smtClean="0">
                <a:solidFill>
                  <a:srgbClr val="FF0000"/>
                </a:solidFill>
              </a:rPr>
              <a:t>  </a:t>
            </a:r>
            <a:r>
              <a:rPr lang="it-IT" sz="25900" b="1" dirty="0" smtClean="0">
                <a:solidFill>
                  <a:srgbClr val="FF0000"/>
                </a:solidFill>
              </a:rPr>
              <a:t>FATTI</a:t>
            </a:r>
            <a:endParaRPr lang="it-IT" sz="15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5 Ottobre 1944, notte tragica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85720" y="1928802"/>
            <a:ext cx="8572560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700" b="1" dirty="0" smtClean="0">
                <a:latin typeface="+mj-lt"/>
                <a:ea typeface="+mj-ea"/>
                <a:cs typeface="+mj-cs"/>
              </a:rPr>
              <a:t>Cappellini, con un gruppo dei suoi,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700" b="1" dirty="0" smtClean="0">
                <a:latin typeface="+mj-lt"/>
                <a:ea typeface="+mj-ea"/>
                <a:cs typeface="+mj-cs"/>
              </a:rPr>
              <a:t>compie un’ azione di sabotaggio alla galleria della ferrovia nei pressi di </a:t>
            </a:r>
            <a:r>
              <a:rPr lang="it-IT" sz="5700" b="1" dirty="0" err="1" smtClean="0">
                <a:latin typeface="+mj-lt"/>
                <a:ea typeface="+mj-ea"/>
                <a:cs typeface="+mj-cs"/>
              </a:rPr>
              <a:t>Cividate</a:t>
            </a:r>
            <a:r>
              <a:rPr lang="it-IT" sz="57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7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it-IT" sz="5700" b="1" dirty="0"/>
              <a:t>Per colpa di una spia, forze tedesche, numerosissime e armate di nuove armi automatiche, attaccano il suo campo base ai </a:t>
            </a:r>
            <a:r>
              <a:rPr lang="it-IT" sz="5700" b="1" dirty="0" err="1"/>
              <a:t>Sendini</a:t>
            </a:r>
            <a:r>
              <a:rPr lang="it-IT" sz="5700" b="1" dirty="0"/>
              <a:t>, sopra </a:t>
            </a:r>
            <a:r>
              <a:rPr lang="it-IT" sz="5700" b="1" dirty="0" err="1"/>
              <a:t>Cerveno</a:t>
            </a:r>
            <a:r>
              <a:rPr lang="it-IT" sz="5700" b="1" dirty="0"/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28662" y="40719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700" b="1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5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it-IT" sz="8000" b="1" dirty="0" smtClean="0">
                <a:solidFill>
                  <a:srgbClr val="FF0000"/>
                </a:solidFill>
              </a:rPr>
              <a:t>Bilancio della nottata: </a:t>
            </a:r>
            <a:br>
              <a:rPr lang="it-IT" sz="8000" b="1" dirty="0" smtClean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00034" y="3357562"/>
            <a:ext cx="8229600" cy="322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</a:t>
            </a:r>
            <a:r>
              <a:rPr lang="it-IT" sz="8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caduti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it-IT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prigionieri</a:t>
            </a:r>
            <a: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it-I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2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9 Ottobre 1944,                 una serata da incubo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7158" y="2000240"/>
            <a:ext cx="8572560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700" b="1" dirty="0" smtClean="0">
                <a:latin typeface="+mj-lt"/>
                <a:ea typeface="+mj-ea"/>
                <a:cs typeface="+mj-cs"/>
              </a:rPr>
              <a:t>Rastrellamento a </a:t>
            </a:r>
            <a:r>
              <a:rPr lang="it-IT" sz="5700" b="1" dirty="0" err="1" smtClean="0">
                <a:latin typeface="+mj-lt"/>
                <a:ea typeface="+mj-ea"/>
                <a:cs typeface="+mj-cs"/>
              </a:rPr>
              <a:t>Breno</a:t>
            </a:r>
            <a:r>
              <a:rPr lang="it-IT" sz="5700" b="1" dirty="0" smtClean="0">
                <a:latin typeface="+mj-lt"/>
                <a:ea typeface="+mj-ea"/>
                <a:cs typeface="+mj-cs"/>
              </a:rPr>
              <a:t> in zona Pilo.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400" b="1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7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285720" y="4357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it-IT" sz="5700" b="1" dirty="0">
                <a:latin typeface="+mj-lt"/>
                <a:ea typeface="+mj-ea"/>
                <a:cs typeface="+mj-cs"/>
              </a:rPr>
              <a:t>Catturati nelle loro case i due cugini </a:t>
            </a:r>
            <a:r>
              <a:rPr lang="it-IT" sz="5700" b="1" dirty="0" err="1" smtClean="0">
                <a:latin typeface="+mj-lt"/>
                <a:ea typeface="+mj-ea"/>
                <a:cs typeface="+mj-cs"/>
              </a:rPr>
              <a:t>Gelfi</a:t>
            </a:r>
            <a:r>
              <a:rPr lang="it-IT" sz="5700" b="1" dirty="0" smtClean="0">
                <a:latin typeface="+mj-lt"/>
                <a:ea typeface="+mj-ea"/>
                <a:cs typeface="+mj-cs"/>
              </a:rPr>
              <a:t>. </a:t>
            </a:r>
            <a:endParaRPr lang="it-IT" sz="5700" b="1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31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214446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13 Ottobre 1944, </a:t>
            </a:r>
            <a:r>
              <a:rPr lang="it-IT" sz="5400" b="1" dirty="0" err="1" smtClean="0">
                <a:solidFill>
                  <a:srgbClr val="FF0000"/>
                </a:solidFill>
              </a:rPr>
              <a:t>dies</a:t>
            </a:r>
            <a:r>
              <a:rPr lang="it-IT" sz="5400" b="1" dirty="0" smtClean="0">
                <a:solidFill>
                  <a:srgbClr val="FF0000"/>
                </a:solidFill>
              </a:rPr>
              <a:t> </a:t>
            </a:r>
            <a:r>
              <a:rPr lang="it-IT" sz="5400" b="1" dirty="0" err="1" smtClean="0">
                <a:solidFill>
                  <a:srgbClr val="FF0000"/>
                </a:solidFill>
              </a:rPr>
              <a:t>irae</a:t>
            </a:r>
            <a:r>
              <a:rPr lang="it-IT" sz="5400" b="1" dirty="0" smtClean="0">
                <a:solidFill>
                  <a:srgbClr val="FF0000"/>
                </a:solidFill>
              </a:rPr>
              <a:t>!          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71440" y="1500174"/>
            <a:ext cx="8572560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7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700" b="1" dirty="0" smtClean="0">
                <a:latin typeface="+mj-lt"/>
                <a:ea typeface="+mj-ea"/>
                <a:cs typeface="+mj-cs"/>
              </a:rPr>
              <a:t>Barbare fucilazioni nei cimiteri di </a:t>
            </a:r>
            <a:r>
              <a:rPr lang="it-IT" sz="5700" b="1" dirty="0" err="1" smtClean="0">
                <a:latin typeface="+mj-lt"/>
                <a:ea typeface="+mj-ea"/>
                <a:cs typeface="+mj-cs"/>
              </a:rPr>
              <a:t>Breno</a:t>
            </a:r>
            <a:r>
              <a:rPr lang="it-IT" sz="5700" b="1" dirty="0" smtClean="0">
                <a:latin typeface="+mj-lt"/>
                <a:ea typeface="+mj-ea"/>
                <a:cs typeface="+mj-cs"/>
              </a:rPr>
              <a:t> e di </a:t>
            </a:r>
            <a:r>
              <a:rPr lang="it-IT" sz="5700" b="1" dirty="0" err="1" smtClean="0">
                <a:latin typeface="+mj-lt"/>
                <a:ea typeface="+mj-ea"/>
                <a:cs typeface="+mj-cs"/>
              </a:rPr>
              <a:t>Darfo</a:t>
            </a:r>
            <a:r>
              <a:rPr lang="it-IT" sz="5700" b="1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700" b="1" dirty="0" smtClean="0">
                <a:latin typeface="+mj-lt"/>
                <a:ea typeface="+mj-ea"/>
                <a:cs typeface="+mj-cs"/>
              </a:rPr>
              <a:t>I prigionieri costretti a scavarsi la fossa.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7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700" b="1" dirty="0" smtClean="0">
                <a:latin typeface="+mj-lt"/>
                <a:ea typeface="+mj-ea"/>
                <a:cs typeface="+mj-cs"/>
              </a:rPr>
              <a:t>Viene loro negato il conforto di un sacerdote.</a:t>
            </a:r>
            <a:endParaRPr lang="it-IT" sz="57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400" dirty="0" smtClean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41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IBE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015" y="0"/>
            <a:ext cx="8563971" cy="6858000"/>
          </a:xfrm>
          <a:prstGeom prst="rect">
            <a:avLst/>
          </a:prstGeom>
        </p:spPr>
      </p:pic>
    </p:spTree>
  </p:cSld>
  <p:clrMapOvr>
    <a:masterClrMapping/>
  </p:clrMapOvr>
  <p:transition advTm="4296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2 Pio Batoclet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0"/>
            <a:ext cx="509341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1 Giovanmaria Bazz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290"/>
            <a:ext cx="4786347" cy="63466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3 Antonio Salvet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0"/>
            <a:ext cx="4214842" cy="6731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4 Giuseppe Catta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0"/>
            <a:ext cx="5286412" cy="6779883"/>
          </a:xfrm>
        </p:spPr>
      </p:pic>
    </p:spTree>
    <p:custDataLst>
      <p:tags r:id="rId1"/>
    </p:custDataLst>
  </p:cSld>
  <p:clrMapOvr>
    <a:masterClrMapping/>
  </p:clrMapOvr>
  <p:transition advTm="6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7 PELAMATTI LORENZ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214290"/>
            <a:ext cx="4572032" cy="6412346"/>
          </a:xfrm>
        </p:spPr>
      </p:pic>
    </p:spTree>
    <p:custDataLst>
      <p:tags r:id="rId1"/>
    </p:custDataLst>
  </p:cSld>
  <p:clrMapOvr>
    <a:masterClrMapping/>
  </p:clrMapOvr>
  <p:transition advTm="6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5 Martino Guarin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290"/>
            <a:ext cx="4735856" cy="64322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ose-996571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685" y="1000108"/>
            <a:ext cx="7428653" cy="49292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8 GELFI AND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14290"/>
            <a:ext cx="3877646" cy="62151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|1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134</Words>
  <Application>Microsoft Office PowerPoint</Application>
  <PresentationFormat>Presentazione su schermo (4:3)</PresentationFormat>
  <Paragraphs>26</Paragraphs>
  <Slides>17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di Office</vt:lpstr>
      <vt:lpstr>UN DONO LUNGO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ERANO?</vt:lpstr>
      <vt:lpstr>I  FATTI</vt:lpstr>
      <vt:lpstr>5 Ottobre 1944, notte tragica</vt:lpstr>
      <vt:lpstr>Bilancio della nottata:  </vt:lpstr>
      <vt:lpstr>9 Ottobre 1944,                 una serata da incubo</vt:lpstr>
      <vt:lpstr>13 Ottobre 1944, dies irae!        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DONO LUNGO</dc:title>
  <dc:creator>biblioteca</dc:creator>
  <cp:lastModifiedBy>Katia</cp:lastModifiedBy>
  <cp:revision>13</cp:revision>
  <dcterms:created xsi:type="dcterms:W3CDTF">2019-09-27T07:46:57Z</dcterms:created>
  <dcterms:modified xsi:type="dcterms:W3CDTF">2019-11-11T19:44:04Z</dcterms:modified>
</cp:coreProperties>
</file>